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7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0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8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5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9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8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06C37-49B6-4C07-B71A-E3D8FD4946D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625C-5521-41BE-83AC-93C3466A5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3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33375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AITKENS INTERPOLATING </a:t>
            </a:r>
            <a:r>
              <a:rPr lang="en-US" b="1" dirty="0" smtClean="0"/>
              <a:t>POLYNOMIAL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Prof. Samuel </a:t>
            </a:r>
            <a:r>
              <a:rPr lang="en-US" b="1" dirty="0" err="1"/>
              <a:t>Okolie</a:t>
            </a:r>
            <a:r>
              <a:rPr lang="en-US" b="1" dirty="0"/>
              <a:t>, Prof. </a:t>
            </a:r>
            <a:r>
              <a:rPr lang="en-US" b="1" dirty="0" err="1"/>
              <a:t>Yinka</a:t>
            </a:r>
            <a:r>
              <a:rPr lang="en-US" b="1" dirty="0"/>
              <a:t> </a:t>
            </a:r>
            <a:r>
              <a:rPr lang="en-US" b="1" dirty="0" err="1"/>
              <a:t>Adekunle</a:t>
            </a:r>
            <a:r>
              <a:rPr lang="en-US" b="1" dirty="0"/>
              <a:t> &amp; Dr. </a:t>
            </a:r>
            <a:r>
              <a:rPr lang="en-US" b="1" dirty="0" err="1"/>
              <a:t>Seun</a:t>
            </a:r>
            <a:r>
              <a:rPr lang="en-US" b="1" dirty="0"/>
              <a:t> </a:t>
            </a:r>
            <a:r>
              <a:rPr lang="en-US" b="1" dirty="0" err="1"/>
              <a:t>Ebiesuwa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7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672" y="484094"/>
            <a:ext cx="10811434" cy="606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0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906" y="363071"/>
            <a:ext cx="10905565" cy="60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9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566" y="470646"/>
            <a:ext cx="10986246" cy="593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8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542" y="537882"/>
            <a:ext cx="1110727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1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118" y="403412"/>
            <a:ext cx="10986247" cy="61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1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035" y="430306"/>
            <a:ext cx="10784541" cy="602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859" y="605118"/>
            <a:ext cx="11147612" cy="567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30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753" y="282387"/>
            <a:ext cx="11201399" cy="61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0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329" y="416859"/>
            <a:ext cx="10959353" cy="61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5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AITKENS INTERPOLATING POLYNOMIAL  Prof. Samuel Okolie, Prof. Yinka Adekunle &amp; Dr. Seun Ebiesuwa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AITKENS INTERPOLATING POLYNOMIAL </dc:title>
  <dc:creator>hp</dc:creator>
  <cp:lastModifiedBy>USER</cp:lastModifiedBy>
  <cp:revision>13</cp:revision>
  <dcterms:created xsi:type="dcterms:W3CDTF">2017-03-21T14:29:58Z</dcterms:created>
  <dcterms:modified xsi:type="dcterms:W3CDTF">2018-02-12T12:02:50Z</dcterms:modified>
</cp:coreProperties>
</file>